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08" r:id="rId7"/>
    <p:sldId id="302" r:id="rId8"/>
    <p:sldId id="310" r:id="rId9"/>
    <p:sldId id="309" r:id="rId10"/>
    <p:sldId id="306" r:id="rId11"/>
    <p:sldId id="311" r:id="rId12"/>
    <p:sldId id="312" r:id="rId13"/>
    <p:sldId id="30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1AF6"/>
    <a:srgbClr val="42CE53"/>
    <a:srgbClr val="F9CA17"/>
    <a:srgbClr val="FF1111"/>
    <a:srgbClr val="3B3B3B"/>
    <a:srgbClr val="A7A297"/>
    <a:srgbClr val="BD8608"/>
    <a:srgbClr val="F3A800"/>
    <a:srgbClr val="4E403D"/>
    <a:srgbClr val="936A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66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93942"/>
              </p:ext>
            </p:extLst>
          </p:nvPr>
        </p:nvGraphicFramePr>
        <p:xfrm>
          <a:off x="112293" y="1152098"/>
          <a:ext cx="12016957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449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780189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Auto player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Balance, </a:t>
                      </a:r>
                      <a:r>
                        <a:rPr lang="en-US" altLang="ko-KR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MiniMap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697317" y="1801802"/>
            <a:ext cx="910168" cy="3625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E4FCD-F033-4C80-9FE3-8A9DA7E7AA90}"/>
              </a:ext>
            </a:extLst>
          </p:cNvPr>
          <p:cNvSpPr/>
          <p:nvPr/>
        </p:nvSpPr>
        <p:spPr>
          <a:xfrm>
            <a:off x="6629366" y="2164387"/>
            <a:ext cx="1313364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FC82F6-FFDF-4BD5-B020-DCEB67E883B6}"/>
              </a:ext>
            </a:extLst>
          </p:cNvPr>
          <p:cNvSpPr/>
          <p:nvPr/>
        </p:nvSpPr>
        <p:spPr>
          <a:xfrm>
            <a:off x="6629366" y="2540737"/>
            <a:ext cx="1313364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625415" y="2907628"/>
            <a:ext cx="3343337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53518-29B0-414D-B2A9-BDB8E3962585}"/>
              </a:ext>
            </a:extLst>
          </p:cNvPr>
          <p:cNvSpPr/>
          <p:nvPr/>
        </p:nvSpPr>
        <p:spPr>
          <a:xfrm>
            <a:off x="6625415" y="3475295"/>
            <a:ext cx="3343337" cy="4961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625417" y="4008278"/>
            <a:ext cx="4701026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7996516" y="4575797"/>
            <a:ext cx="3338892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9345670" y="5080009"/>
            <a:ext cx="1989738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9336705" y="5454706"/>
            <a:ext cx="1989738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9328165" y="5827192"/>
            <a:ext cx="2007243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11362728" y="6300230"/>
            <a:ext cx="771300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6" y="966881"/>
            <a:ext cx="10161385" cy="53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hlinkClick r:id="rId2"/>
              </a:rPr>
              <a:t>https://www.subpng.com/png-uur0g7/download.html#google_vignette - </a:t>
            </a:r>
            <a:r>
              <a:rPr lang="ko-KR" altLang="en-US" sz="1050" dirty="0" err="1">
                <a:hlinkClick r:id="rId2"/>
              </a:rPr>
              <a:t>키보드이미지</a:t>
            </a:r>
            <a:endParaRPr lang="ko-KR" altLang="en-US" sz="1050" dirty="0">
              <a:hlinkClick r:id="rId2"/>
            </a:endParaRPr>
          </a:p>
          <a:p>
            <a:pPr marL="0" indent="0">
              <a:buNone/>
            </a:pPr>
            <a:r>
              <a:rPr lang="en-US" altLang="ko-KR" sz="1050" dirty="0">
                <a:hlinkClick r:id="rId2"/>
              </a:rPr>
              <a:t>https://kor.pngtree.com/freepng/vector-mouse-icon_4271401.html - </a:t>
            </a:r>
            <a:r>
              <a:rPr lang="ko-KR" altLang="en-US" sz="1050" dirty="0" err="1">
                <a:hlinkClick r:id="rId2"/>
              </a:rPr>
              <a:t>마우스이미지</a:t>
            </a:r>
            <a:endParaRPr lang="ko-KR" altLang="en-US" sz="1050" dirty="0">
              <a:hlinkClick r:id="rId2"/>
            </a:endParaRPr>
          </a:p>
          <a:p>
            <a:pPr marL="0" indent="0">
              <a:buNone/>
            </a:pPr>
            <a:endParaRPr lang="en-US" altLang="ko-KR" sz="1050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4690"/>
            <a:ext cx="4144552" cy="429694"/>
            <a:chOff x="941336" y="2355643"/>
            <a:chExt cx="277496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기술요소와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개발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433147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808051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62307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14475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과일 투척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8" y="1664208"/>
            <a:ext cx="4398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3DSMax</a:t>
            </a:r>
            <a:r>
              <a:rPr lang="ko-KR" altLang="en-US" sz="1600" dirty="0"/>
              <a:t>를 이용한 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8" y="330223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r>
              <a:rPr lang="en-US" altLang="ko-KR" sz="1600" b="1" dirty="0"/>
              <a:t>- </a:t>
            </a: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이용해    과일 관련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86968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 </a:t>
            </a:r>
            <a:r>
              <a:rPr lang="en-US" altLang="ko-KR" sz="1600" dirty="0"/>
              <a:t>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30223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1600" dirty="0"/>
              <a:t>- UE4 Behavior Tree</a:t>
            </a:r>
            <a:r>
              <a:rPr lang="ko-KR" altLang="en-US" sz="1600" dirty="0"/>
              <a:t>를 이용한 행동패턴 구현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5883442" y="4964072"/>
            <a:ext cx="4398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랜드스케이프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박주용</a:t>
            </a:r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200" dirty="0"/>
              <a:t>(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상태</a:t>
            </a:r>
            <a:r>
              <a:rPr lang="en-US" altLang="ko-KR" sz="1200" dirty="0"/>
              <a:t>, </a:t>
            </a:r>
            <a:r>
              <a:rPr lang="ko-KR" altLang="en-US" sz="1200" dirty="0"/>
              <a:t>원거리 공격 등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애니메이션 키프레임 수정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58652" y="1664208"/>
            <a:ext cx="277582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082574" y="1664208"/>
            <a:ext cx="25275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endParaRPr lang="en-US" altLang="ko-KR" sz="2400" b="1" dirty="0"/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200" dirty="0"/>
              <a:t>(</a:t>
            </a:r>
            <a:r>
              <a:rPr lang="ko-KR" altLang="en-US" sz="1200" dirty="0"/>
              <a:t>근접공격</a:t>
            </a:r>
            <a:r>
              <a:rPr lang="en-US" altLang="ko-KR" sz="1200" dirty="0"/>
              <a:t>, </a:t>
            </a:r>
            <a:r>
              <a:rPr lang="ko-KR" altLang="en-US" sz="1200" dirty="0"/>
              <a:t>상태이상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107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479095"/>
            <a:ext cx="123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-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UI, </a:t>
            </a:r>
            <a:r>
              <a:rPr lang="ko-KR" altLang="en-US" sz="2000" dirty="0"/>
              <a:t>상점</a:t>
            </a:r>
            <a:r>
              <a:rPr lang="en-US" altLang="ko-KR" sz="2000" dirty="0"/>
              <a:t>UI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4.   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5.   </a:t>
            </a: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467</Words>
  <Application>Microsoft Office PowerPoint</Application>
  <PresentationFormat>와이드스크린</PresentationFormat>
  <Paragraphs>152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minjunee@hanmail.net</cp:lastModifiedBy>
  <cp:revision>74</cp:revision>
  <cp:lastPrinted>2021-12-12T13:40:20Z</cp:lastPrinted>
  <dcterms:created xsi:type="dcterms:W3CDTF">2020-04-20T01:06:09Z</dcterms:created>
  <dcterms:modified xsi:type="dcterms:W3CDTF">2022-04-23T11:07:54Z</dcterms:modified>
</cp:coreProperties>
</file>